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57" r:id="rId2"/>
    <p:sldId id="353" r:id="rId3"/>
    <p:sldId id="352" r:id="rId4"/>
    <p:sldId id="354" r:id="rId5"/>
    <p:sldId id="356" r:id="rId6"/>
    <p:sldId id="357" r:id="rId7"/>
    <p:sldId id="358" r:id="rId8"/>
    <p:sldId id="35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Varela Round" panose="020B0604020202020204" charset="0"/>
      <p:regular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00" autoAdjust="0"/>
  </p:normalViewPr>
  <p:slideViewPr>
    <p:cSldViewPr snapToGrid="0">
      <p:cViewPr varScale="1">
        <p:scale>
          <a:sx n="103" d="100"/>
          <a:sy n="103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https://vimeopro.com/creative454/2018-insights/video/271352861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5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r>
              <a:rPr lang="en-US" baseline="0" dirty="0" smtClean="0"/>
              <a:t> in GIT</a:t>
            </a:r>
          </a:p>
          <a:p>
            <a:r>
              <a:rPr lang="en-US" dirty="0" smtClean="0"/>
              <a:t>https://epicor-corp.visualstudio.com/DefaultCollection/Epicor-Mobile/_git/EXF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inetic.developer.epicor.com/framework/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Kinetic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26924"/>
          </a:xfrm>
        </p:spPr>
        <p:txBody>
          <a:bodyPr/>
          <a:lstStyle/>
          <a:p>
            <a:pPr algn="ctr"/>
            <a:r>
              <a:rPr lang="en-US" dirty="0" smtClean="0"/>
              <a:t>Why Kinetic?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Testharness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</a:t>
            </a:r>
            <a:r>
              <a:rPr lang="en-US">
                <a:hlinkClick r:id="rId2"/>
              </a:rPr>
              <a:t>kinetic.developer.epicor.com/framework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Angular 5.2</a:t>
            </a:r>
          </a:p>
          <a:p>
            <a:r>
              <a:rPr lang="en-US" dirty="0" smtClean="0"/>
              <a:t>Kendo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10471</TotalTime>
  <Words>30</Words>
  <Application>Microsoft Office PowerPoint</Application>
  <PresentationFormat>Widescreen</PresentationFormat>
  <Paragraphs>13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Wingdings</vt:lpstr>
      <vt:lpstr>Arial</vt:lpstr>
      <vt:lpstr>Varela Round</vt:lpstr>
      <vt:lpstr>Wingdings 3</vt:lpstr>
      <vt:lpstr>Epicor-GB-Theme</vt:lpstr>
      <vt:lpstr>PowerPoint Presentation</vt:lpstr>
      <vt:lpstr>Why Kinetic?</vt:lpstr>
      <vt:lpstr>PowerPoint Presentation</vt:lpstr>
      <vt:lpstr>Testharness</vt:lpstr>
      <vt:lpstr>PowerPoint Presentation</vt:lpstr>
      <vt:lpstr>PowerPoint Presentation</vt:lpstr>
      <vt:lpstr>PowerPoint Presentation</vt:lpstr>
      <vt:lpstr>Technology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Abhishek Goenka</cp:lastModifiedBy>
  <cp:revision>107</cp:revision>
  <dcterms:created xsi:type="dcterms:W3CDTF">2017-10-15T12:44:51Z</dcterms:created>
  <dcterms:modified xsi:type="dcterms:W3CDTF">2018-06-04T04:38:18Z</dcterms:modified>
</cp:coreProperties>
</file>